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31"/>
  </p:notesMasterIdLst>
  <p:sldIdLst>
    <p:sldId id="256" r:id="rId2"/>
    <p:sldId id="259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4" r:id="rId16"/>
    <p:sldId id="275" r:id="rId17"/>
    <p:sldId id="277" r:id="rId18"/>
    <p:sldId id="278" r:id="rId19"/>
    <p:sldId id="279" r:id="rId20"/>
    <p:sldId id="280" r:id="rId21"/>
    <p:sldId id="282" r:id="rId22"/>
    <p:sldId id="283" r:id="rId23"/>
    <p:sldId id="286" r:id="rId24"/>
    <p:sldId id="285" r:id="rId25"/>
    <p:sldId id="291" r:id="rId26"/>
    <p:sldId id="292" r:id="rId27"/>
    <p:sldId id="293" r:id="rId28"/>
    <p:sldId id="294" r:id="rId29"/>
    <p:sldId id="295" r:id="rId3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34"/>
    <p:restoredTop sz="96327"/>
  </p:normalViewPr>
  <p:slideViewPr>
    <p:cSldViewPr snapToGrid="0">
      <p:cViewPr varScale="1">
        <p:scale>
          <a:sx n="126" d="100"/>
          <a:sy n="126" d="100"/>
        </p:scale>
        <p:origin x="232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A39E00-2E68-D842-B362-95243AED003F}" type="datetimeFigureOut">
              <a:rPr kumimoji="1" lang="zh-TW" altLang="en-US" smtClean="0"/>
              <a:t>2023/10/4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2FE569-3037-004D-9724-639D3F80735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11633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A8A742B1-C588-1B48-9BE5-293CB526A2BF}" type="datetime1">
              <a:rPr lang="zh-TW" altLang="en-US" smtClean="0"/>
              <a:t>2023/10/4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409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BD09-F05C-534B-B31D-1B196BAFBE1E}" type="datetime1">
              <a:rPr lang="zh-TW" altLang="en-US" smtClean="0"/>
              <a:t>2023/10/4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41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28845-F475-FB44-A341-4DB315BC720F}" type="datetime1">
              <a:rPr lang="zh-TW" altLang="en-US" smtClean="0"/>
              <a:t>2023/10/4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64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9572-513F-604E-A707-E24F6B63E203}" type="datetime1">
              <a:rPr lang="zh-TW" altLang="en-US" smtClean="0"/>
              <a:t>2023/10/4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106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D7D15-8E1A-B94F-8FA4-167A57971D1A}" type="datetime1">
              <a:rPr lang="zh-TW" altLang="en-US" smtClean="0"/>
              <a:t>2023/10/4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343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E655-C5D2-D743-9FEF-397826E79484}" type="datetime1">
              <a:rPr lang="zh-TW" altLang="en-US" smtClean="0"/>
              <a:t>2023/10/4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515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F23B6-2439-CF4C-9FF0-63A5EE45870C}" type="datetime1">
              <a:rPr lang="zh-TW" altLang="en-US" smtClean="0"/>
              <a:t>2023/10/4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646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2823-2AC8-744D-B61A-572D78E7BD69}" type="datetime1">
              <a:rPr lang="zh-TW" altLang="en-US" smtClean="0"/>
              <a:t>2023/10/4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51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76442-EAC1-2E46-9A40-B2998FA236EA}" type="datetime1">
              <a:rPr lang="zh-TW" altLang="en-US" smtClean="0"/>
              <a:t>2023/10/4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254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42E8-D655-E749-A5ED-EC0FE3288501}" type="datetime1">
              <a:rPr lang="zh-TW" altLang="en-US" smtClean="0"/>
              <a:t>2023/10/4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863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E43C-2E71-4948-8CD8-91EBE3516B7A}" type="datetime1">
              <a:rPr lang="zh-TW" altLang="en-US" smtClean="0"/>
              <a:t>2023/10/4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5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25F6C897-052D-3649-9F72-1709392B3A2F}" type="datetime1">
              <a:rPr lang="zh-TW" altLang="en-US" smtClean="0"/>
              <a:t>2023/10/4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610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8" r:id="rId9"/>
    <p:sldLayoutId id="2147483696" r:id="rId10"/>
    <p:sldLayoutId id="2147483697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9F2144-48B7-4730-955E-365ECED3A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65FF50-D2F9-4A4F-86ED-F101E172B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天空中的彩色圖案">
            <a:extLst>
              <a:ext uri="{FF2B5EF4-FFF2-40B4-BE49-F238E27FC236}">
                <a16:creationId xmlns:a16="http://schemas.microsoft.com/office/drawing/2014/main" id="{57512863-ACF4-FCCD-F5E3-42AE40CFD3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61" r="27380"/>
          <a:stretch/>
        </p:blipFill>
        <p:spPr>
          <a:xfrm>
            <a:off x="4267200" y="10"/>
            <a:ext cx="7924800" cy="569380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D834C7-8223-43DA-AA30-E15A1BC7B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3812"/>
            <a:ext cx="12192000" cy="116418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2DE6C5-8EB8-4E41-B0FF-93563AA4C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061" y="5693811"/>
            <a:ext cx="12191999" cy="1164188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DB28E741-20E4-969E-9AD1-4E93B58BCF48}"/>
              </a:ext>
            </a:extLst>
          </p:cNvPr>
          <p:cNvSpPr txBox="1">
            <a:spLocks/>
          </p:cNvSpPr>
          <p:nvPr/>
        </p:nvSpPr>
        <p:spPr>
          <a:xfrm>
            <a:off x="1392663" y="851706"/>
            <a:ext cx="4650901" cy="233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安裝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660BF900-3216-77FA-63A9-15C2AD56DC35}"/>
              </a:ext>
            </a:extLst>
          </p:cNvPr>
          <p:cNvSpPr txBox="1">
            <a:spLocks/>
          </p:cNvSpPr>
          <p:nvPr/>
        </p:nvSpPr>
        <p:spPr>
          <a:xfrm>
            <a:off x="1122284" y="3186343"/>
            <a:ext cx="46368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Calibri"/>
              </a:rPr>
              <a:t>醫資四 </a:t>
            </a:r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Calibri"/>
              </a:rPr>
              <a:t>409570107 </a:t>
            </a: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Calibri"/>
              </a:rPr>
              <a:t>孫煒</a:t>
            </a:r>
            <a:endParaRPr lang="zh-TW" altLang="en-US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EE3024F-0F2C-4798-6CB3-9E8E60658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pPr/>
              <a:t>1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9595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025CA566-9089-4E96-24E6-721A27E716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000" y="611878"/>
            <a:ext cx="6150032" cy="5882640"/>
          </a:xfr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63932751-26C0-FEB8-4CAB-86114936AB77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安裝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5AAE0689-3DE6-725B-93EB-772249C5DAF4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–build -info</a:t>
            </a: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8D4B765-6743-FA4E-C4A8-D6036A330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10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40163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2A53239F-D7BB-C51B-FE73-74DD9C4533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000" y="609600"/>
            <a:ext cx="6150032" cy="5882640"/>
          </a:xfr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2705F32E-E05A-881A-7B2D-5772C7DB641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安裝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systemctl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status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suricata.service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&gt;&gt;&gt;&gt;&gt;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安裝完成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!&lt;&lt;&lt;&lt;&lt;</a:t>
            </a: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11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11119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>
            <a:extLst>
              <a:ext uri="{FF2B5EF4-FFF2-40B4-BE49-F238E27FC236}">
                <a16:creationId xmlns:a16="http://schemas.microsoft.com/office/drawing/2014/main" id="{2705F32E-E05A-881A-7B2D-5772C7DB641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相關目錄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cd /var/log/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ls</a:t>
            </a: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12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3" name="圖片 2" descr="一張含有 文字, 軟體, 多媒體軟體, 電腦圖示 的圖片&#10;&#10;自動產生的描述">
            <a:extLst>
              <a:ext uri="{FF2B5EF4-FFF2-40B4-BE49-F238E27FC236}">
                <a16:creationId xmlns:a16="http://schemas.microsoft.com/office/drawing/2014/main" id="{3F6DB008-2A83-4651-0753-BBB3585E70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693"/>
          <a:stretch/>
        </p:blipFill>
        <p:spPr>
          <a:xfrm>
            <a:off x="5545512" y="1156637"/>
            <a:ext cx="6319520" cy="462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986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>
            <a:extLst>
              <a:ext uri="{FF2B5EF4-FFF2-40B4-BE49-F238E27FC236}">
                <a16:creationId xmlns:a16="http://schemas.microsoft.com/office/drawing/2014/main" id="{2705F32E-E05A-881A-7B2D-5772C7DB641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規則更新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cd 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etc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-update</a:t>
            </a: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13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3" name="圖片 2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BDB496AC-704B-18AC-8D45-75E7ED79C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649" y="1296757"/>
            <a:ext cx="7654351" cy="455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313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>
            <a:extLst>
              <a:ext uri="{FF2B5EF4-FFF2-40B4-BE49-F238E27FC236}">
                <a16:creationId xmlns:a16="http://schemas.microsoft.com/office/drawing/2014/main" id="{2705F32E-E05A-881A-7B2D-5772C7DB641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rules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相關檔案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cd 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usr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/share/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/rules</a:t>
            </a: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ls</a:t>
            </a: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14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3" name="圖片 2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373EA258-68EE-E0D7-02AE-8E6F25420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1664" y="1537146"/>
            <a:ext cx="7273367" cy="432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920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>
            <a:extLst>
              <a:ext uri="{FF2B5EF4-FFF2-40B4-BE49-F238E27FC236}">
                <a16:creationId xmlns:a16="http://schemas.microsoft.com/office/drawing/2014/main" id="{2705F32E-E05A-881A-7B2D-5772C7DB641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查看可用的規則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-update list-sources</a:t>
            </a: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15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3" name="圖片 2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28E34E72-F1A1-4D3D-33F9-67AA9994F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0990" y="1691323"/>
            <a:ext cx="7014042" cy="417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196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>
            <a:extLst>
              <a:ext uri="{FF2B5EF4-FFF2-40B4-BE49-F238E27FC236}">
                <a16:creationId xmlns:a16="http://schemas.microsoft.com/office/drawing/2014/main" id="{2705F32E-E05A-881A-7B2D-5772C7DB641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新增＆更新規則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401279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-update enable-source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oisf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trafficid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-update</a:t>
            </a: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16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10" name="圖片 9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1EAC6758-B177-BC32-B156-7F5678FAF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0990" y="1691323"/>
            <a:ext cx="7014042" cy="417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0285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>
            <a:extLst>
              <a:ext uri="{FF2B5EF4-FFF2-40B4-BE49-F238E27FC236}">
                <a16:creationId xmlns:a16="http://schemas.microsoft.com/office/drawing/2014/main" id="{2705F32E-E05A-881A-7B2D-5772C7DB641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重啟</a:t>
            </a:r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systemctl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restart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suricata.service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17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61B038CB-EA3B-FDE8-A216-1AA10DECF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1664" y="1713472"/>
            <a:ext cx="7273367" cy="432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104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>
            <a:extLst>
              <a:ext uri="{FF2B5EF4-FFF2-40B4-BE49-F238E27FC236}">
                <a16:creationId xmlns:a16="http://schemas.microsoft.com/office/drawing/2014/main" id="{2705F32E-E05A-881A-7B2D-5772C7DB641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調整設定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ip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addr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找出：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網卡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ID: </a:t>
            </a:r>
            <a:r>
              <a:rPr lang="en-US" altLang="zh-TW" sz="16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enp0s3</a:t>
            </a: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IP</a:t>
            </a:r>
            <a:r>
              <a:rPr lang="en-US" altLang="zh-TW" sz="16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127.0.0.1/8</a:t>
            </a: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18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6B681255-DD4F-41B0-19B5-21C289E2C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0990" y="1691323"/>
            <a:ext cx="7014042" cy="417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6597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輸入以下編輯設定檔：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cd 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etc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nano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suricata.yaml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找到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HOME_NET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改成剛剛查到的網卡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IP</a:t>
            </a: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19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文字, 軟體, 多媒體軟體, 多媒體 的圖片&#10;&#10;自動產生的描述">
            <a:extLst>
              <a:ext uri="{FF2B5EF4-FFF2-40B4-BE49-F238E27FC236}">
                <a16:creationId xmlns:a16="http://schemas.microsoft.com/office/drawing/2014/main" id="{8305161C-7128-D9C1-92AB-74433E988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359" y="1691323"/>
            <a:ext cx="6881601" cy="4091320"/>
          </a:xfrm>
          <a:prstGeom prst="rect">
            <a:avLst/>
          </a:prstGeom>
        </p:spPr>
      </p:pic>
      <p:sp>
        <p:nvSpPr>
          <p:cNvPr id="15" name="標題 1">
            <a:extLst>
              <a:ext uri="{FF2B5EF4-FFF2-40B4-BE49-F238E27FC236}">
                <a16:creationId xmlns:a16="http://schemas.microsoft.com/office/drawing/2014/main" id="{5F4DA914-5075-F193-8436-FB311E396AC5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調整設定</a:t>
            </a:r>
          </a:p>
        </p:txBody>
      </p:sp>
    </p:spTree>
    <p:extLst>
      <p:ext uri="{BB962C8B-B14F-4D97-AF65-F5344CB8AC3E}">
        <p14:creationId xmlns:p14="http://schemas.microsoft.com/office/powerpoint/2010/main" val="3738037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22FB68-1478-7F6F-CBA6-EA02881AD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4876800" cy="1325563"/>
          </a:xfrm>
        </p:spPr>
        <p:txBody>
          <a:bodyPr>
            <a:normAutofit fontScale="90000"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修正終端機無法打開</a:t>
            </a:r>
          </a:p>
        </p:txBody>
      </p:sp>
      <p:pic>
        <p:nvPicPr>
          <p:cNvPr id="9" name="內容版面配置區 8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F02742EC-6C65-ED96-6943-5203C18EAA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000" y="346793"/>
            <a:ext cx="5852806" cy="6145447"/>
          </a:xfrm>
        </p:spPr>
      </p:pic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DCB1A568-0A83-7036-9C88-B5F6F9B1B25F}"/>
              </a:ext>
            </a:extLst>
          </p:cNvPr>
          <p:cNvSpPr txBox="1">
            <a:spLocks/>
          </p:cNvSpPr>
          <p:nvPr/>
        </p:nvSpPr>
        <p:spPr>
          <a:xfrm>
            <a:off x="907605" y="1491342"/>
            <a:ext cx="4390535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CTRL+ALT+FN+F3</a:t>
            </a:r>
          </a:p>
          <a:p>
            <a:pPr marL="457200" indent="-457200">
              <a:buFont typeface="+mj-lt"/>
              <a:buAutoNum type="arabicPeriod"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輸入帳號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輸入密碼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b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&gt;cd/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20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etc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default</a:t>
            </a:r>
            <a:b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&gt;</a:t>
            </a:r>
            <a:r>
              <a:rPr lang="en-US" altLang="zh-TW" sz="20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nano locale</a:t>
            </a:r>
            <a:b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&gt;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再次輸入密碼</a:t>
            </a:r>
          </a:p>
          <a:p>
            <a:pPr marL="0" indent="0">
              <a:buNone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1" name="向上箭號圖說文字 10">
            <a:extLst>
              <a:ext uri="{FF2B5EF4-FFF2-40B4-BE49-F238E27FC236}">
                <a16:creationId xmlns:a16="http://schemas.microsoft.com/office/drawing/2014/main" id="{6BE4B64E-1BFB-701D-0DE6-CC9D11171388}"/>
              </a:ext>
            </a:extLst>
          </p:cNvPr>
          <p:cNvSpPr/>
          <p:nvPr/>
        </p:nvSpPr>
        <p:spPr>
          <a:xfrm>
            <a:off x="5298140" y="3357211"/>
            <a:ext cx="3103578" cy="792480"/>
          </a:xfrm>
          <a:prstGeom prst="upArrowCallout">
            <a:avLst>
              <a:gd name="adj1" fmla="val 25000"/>
              <a:gd name="adj2" fmla="val 27632"/>
              <a:gd name="adj3" fmla="val 25000"/>
              <a:gd name="adj4" fmla="val 6497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這裡都是奇怪符號是因為下載時選到中文，後續改為英文後即可正常顯示（右圖）</a:t>
            </a:r>
          </a:p>
        </p:txBody>
      </p:sp>
      <p:pic>
        <p:nvPicPr>
          <p:cNvPr id="12" name="內容版面配置區 10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7BF98E14-858C-CF45-40B3-FF19DBD43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1718" y="2296477"/>
            <a:ext cx="3995964" cy="4195763"/>
          </a:xfrm>
          <a:prstGeom prst="rect">
            <a:avLst/>
          </a:prstGeom>
        </p:spPr>
      </p:pic>
      <p:sp>
        <p:nvSpPr>
          <p:cNvPr id="13" name="投影片編號版面配置區 12">
            <a:extLst>
              <a:ext uri="{FF2B5EF4-FFF2-40B4-BE49-F238E27FC236}">
                <a16:creationId xmlns:a16="http://schemas.microsoft.com/office/drawing/2014/main" id="{4214BAFC-10D9-C097-FB30-4174745E0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93395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418081"/>
            <a:ext cx="3768951" cy="4551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800" dirty="0">
                <a:effectLst/>
                <a:latin typeface="MicrosoftJhengHeiRegular"/>
              </a:rPr>
              <a:t>找到所有</a:t>
            </a:r>
            <a:r>
              <a:rPr lang="en" altLang="zh-TW" sz="1800" dirty="0">
                <a:effectLst/>
                <a:latin typeface="MicrosoftJhengHeiRegular"/>
              </a:rPr>
              <a:t>interface: eth0 </a:t>
            </a:r>
            <a:r>
              <a:rPr lang="zh-TW" altLang="en-US" sz="1800" dirty="0">
                <a:effectLst/>
                <a:latin typeface="MicrosoftJhengHeiRegular"/>
              </a:rPr>
              <a:t>並將網卡</a:t>
            </a:r>
            <a:r>
              <a:rPr lang="en" altLang="zh-TW" sz="1800" dirty="0">
                <a:effectLst/>
                <a:latin typeface="MicrosoftJhengHeiRegular"/>
              </a:rPr>
              <a:t>id</a:t>
            </a:r>
            <a:r>
              <a:rPr lang="zh-TW" altLang="en-US" sz="1800" dirty="0">
                <a:effectLst/>
                <a:latin typeface="MicrosoftJhengHeiRegular"/>
              </a:rPr>
              <a:t>改為目前</a:t>
            </a:r>
            <a:r>
              <a:rPr lang="en" altLang="zh-TW" sz="1800" dirty="0">
                <a:effectLst/>
                <a:latin typeface="MicrosoftJhengHeiRegular"/>
              </a:rPr>
              <a:t>id </a:t>
            </a:r>
            <a:endParaRPr lang="en" altLang="zh-TW" sz="1100" dirty="0">
              <a:effectLst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文字, 軟體, 多媒體軟體, 電腦圖示 的圖片&#10;&#10;自動產生的描述">
            <a:extLst>
              <a:ext uri="{FF2B5EF4-FFF2-40B4-BE49-F238E27FC236}">
                <a16:creationId xmlns:a16="http://schemas.microsoft.com/office/drawing/2014/main" id="{6145DF89-0414-92FE-5D71-709FEEBA8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070" y="2799601"/>
            <a:ext cx="7014042" cy="4170060"/>
          </a:xfrm>
          <a:prstGeom prst="rect">
            <a:avLst/>
          </a:prstGeom>
        </p:spPr>
      </p:pic>
      <p:pic>
        <p:nvPicPr>
          <p:cNvPr id="16" name="圖片 15" descr="一張含有 文字, 軟體, 多媒體軟體, 電腦圖示 的圖片&#10;&#10;自動產生的描述">
            <a:extLst>
              <a:ext uri="{FF2B5EF4-FFF2-40B4-BE49-F238E27FC236}">
                <a16:creationId xmlns:a16="http://schemas.microsoft.com/office/drawing/2014/main" id="{36343A49-189C-F96D-3F58-09586820A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4050" y="467359"/>
            <a:ext cx="6510981" cy="3870975"/>
          </a:xfrm>
          <a:prstGeom prst="rect">
            <a:avLst/>
          </a:prstGeom>
        </p:spPr>
      </p:pic>
      <p:sp>
        <p:nvSpPr>
          <p:cNvPr id="17" name="標題 1">
            <a:extLst>
              <a:ext uri="{FF2B5EF4-FFF2-40B4-BE49-F238E27FC236}">
                <a16:creationId xmlns:a16="http://schemas.microsoft.com/office/drawing/2014/main" id="{D0EB12F0-8070-8E2D-6E78-6AD3F6129FD4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調整設定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E9E041A-B5E1-0A99-D171-AA5708D6E6FE}"/>
              </a:ext>
            </a:extLst>
          </p:cNvPr>
          <p:cNvSpPr/>
          <p:nvPr/>
        </p:nvSpPr>
        <p:spPr>
          <a:xfrm>
            <a:off x="5715000" y="2499360"/>
            <a:ext cx="1295400" cy="298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n>
                <a:solidFill>
                  <a:srgbClr val="FF0000"/>
                </a:solidFill>
              </a:ln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0D4FB14E-E019-A07A-FDDB-48F339924431}"/>
              </a:ext>
            </a:extLst>
          </p:cNvPr>
          <p:cNvSpPr/>
          <p:nvPr/>
        </p:nvSpPr>
        <p:spPr>
          <a:xfrm>
            <a:off x="5080000" y="4531361"/>
            <a:ext cx="1295400" cy="298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552118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>
            <a:extLst>
              <a:ext uri="{FF2B5EF4-FFF2-40B4-BE49-F238E27FC236}">
                <a16:creationId xmlns:a16="http://schemas.microsoft.com/office/drawing/2014/main" id="{2705F32E-E05A-881A-7B2D-5772C7DB641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545084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重啟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來生效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systemctl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restart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suricata.service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21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B2954524-E4E6-2C3A-A6B1-1A6B32C1F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892" y="1564640"/>
            <a:ext cx="7086139" cy="421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572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>
            <a:extLst>
              <a:ext uri="{FF2B5EF4-FFF2-40B4-BE49-F238E27FC236}">
                <a16:creationId xmlns:a16="http://schemas.microsoft.com/office/drawing/2014/main" id="{2705F32E-E05A-881A-7B2D-5772C7DB641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新增自訂規則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377444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cd 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etc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/rules</a:t>
            </a:r>
          </a:p>
          <a:p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nano rule-409570107.rules</a:t>
            </a:r>
          </a:p>
          <a:p>
            <a:pPr marL="0" indent="0">
              <a:buNone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新增一筆規則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alert http any any -&gt; 90(</a:t>
            </a:r>
            <a:r>
              <a:rPr lang="en-US" altLang="zh-TW" sz="1600" dirty="0"/>
              <a:t>content: "test"; </a:t>
            </a:r>
            <a:r>
              <a:rPr lang="en-US" altLang="zh-TW" sz="1600" dirty="0" err="1"/>
              <a:t>sid</a:t>
            </a:r>
            <a:r>
              <a:rPr lang="en-US" altLang="zh-TW" sz="1600" dirty="0"/>
              <a:t>: 12345678; rev:1;)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22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文字, 軟體, 多媒體軟體, 多媒體 的圖片&#10;&#10;自動產生的描述">
            <a:extLst>
              <a:ext uri="{FF2B5EF4-FFF2-40B4-BE49-F238E27FC236}">
                <a16:creationId xmlns:a16="http://schemas.microsoft.com/office/drawing/2014/main" id="{43DCC1D5-B3BA-2596-8A46-8CBF34E3F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682" y="1325231"/>
            <a:ext cx="7273367" cy="432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131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956945" y="379360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cd 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etc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ls</a:t>
            </a:r>
          </a:p>
          <a:p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nano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suricata.yaml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23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D0D58A47-680E-E22F-8B5F-DC3076E966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709" r="-82"/>
          <a:stretch/>
        </p:blipFill>
        <p:spPr>
          <a:xfrm>
            <a:off x="2203450" y="2189163"/>
            <a:ext cx="7778750" cy="1445927"/>
          </a:xfrm>
          <a:prstGeom prst="rect">
            <a:avLst/>
          </a:prstGeom>
        </p:spPr>
      </p:pic>
      <p:sp>
        <p:nvSpPr>
          <p:cNvPr id="12" name="標題 1">
            <a:extLst>
              <a:ext uri="{FF2B5EF4-FFF2-40B4-BE49-F238E27FC236}">
                <a16:creationId xmlns:a16="http://schemas.microsoft.com/office/drawing/2014/main" id="{756151A6-C7BD-03CE-80A6-81275A2D24A7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新增自訂規則</a:t>
            </a:r>
          </a:p>
        </p:txBody>
      </p:sp>
    </p:spTree>
    <p:extLst>
      <p:ext uri="{BB962C8B-B14F-4D97-AF65-F5344CB8AC3E}">
        <p14:creationId xmlns:p14="http://schemas.microsoft.com/office/powerpoint/2010/main" val="32387047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1778000"/>
            <a:ext cx="410972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新增自訂規則檔到設定檔 </a:t>
            </a:r>
            <a:endParaRPr lang="zh-TW" altLang="en-US" sz="1100" dirty="0"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找到 </a:t>
            </a:r>
            <a:r>
              <a:rPr lang="en" altLang="zh-TW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rule-files:</a:t>
            </a:r>
          </a:p>
          <a:p>
            <a:r>
              <a:rPr lang="zh-TW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</a:t>
            </a:r>
            <a:r>
              <a:rPr lang="en-US" altLang="zh-TW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rule-409570107.rules</a:t>
            </a:r>
          </a:p>
          <a:p>
            <a:pPr marL="0" indent="0">
              <a:buNone/>
            </a:pPr>
            <a:endParaRPr lang="en" altLang="zh-TW" sz="1800" dirty="0"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並在下方 </a:t>
            </a:r>
            <a:r>
              <a:rPr lang="en-US" altLang="zh-TW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 </a:t>
            </a:r>
            <a:r>
              <a:rPr lang="en" altLang="zh-TW" sz="1800" dirty="0" err="1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suricata.rules</a:t>
            </a:r>
            <a:r>
              <a:rPr lang="en" altLang="zh-TW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TW" altLang="en-US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加入自訂的規則檔路徑 </a:t>
            </a:r>
            <a:endParaRPr lang="en-US" altLang="zh-TW" sz="1800" dirty="0"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" altLang="zh-TW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en" altLang="zh-TW" sz="1800" dirty="0" err="1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etc</a:t>
            </a:r>
            <a:r>
              <a:rPr lang="en" altLang="zh-TW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en" altLang="zh-TW" sz="1800" dirty="0" err="1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" altLang="zh-TW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/rules/rule-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409570107</a:t>
            </a:r>
            <a:r>
              <a:rPr lang="en-US" altLang="zh-TW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.</a:t>
            </a:r>
            <a:r>
              <a:rPr lang="en" altLang="zh-TW" sz="180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rules </a:t>
            </a:r>
            <a:endParaRPr lang="en" altLang="zh-TW" sz="1100" dirty="0"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24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BFF639A6-A031-E291-3279-B91F19557ED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新增自訂規則</a:t>
            </a:r>
          </a:p>
        </p:txBody>
      </p:sp>
      <p:pic>
        <p:nvPicPr>
          <p:cNvPr id="13" name="圖片 12" descr="一張含有 文字, 軟體, 多媒體軟體, 電腦 的圖片&#10;&#10;自動產生的描述">
            <a:extLst>
              <a:ext uri="{FF2B5EF4-FFF2-40B4-BE49-F238E27FC236}">
                <a16:creationId xmlns:a16="http://schemas.microsoft.com/office/drawing/2014/main" id="{D59A7195-B6B2-1D58-A01D-8E1812D4B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7920" y="1691323"/>
            <a:ext cx="7038609" cy="418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9517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960120" y="3481285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重新載入規則：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suricatasc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–c reload -rules</a:t>
            </a: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25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C3BC4DED-5B43-238C-862C-F3C18B88BA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549"/>
          <a:stretch/>
        </p:blipFill>
        <p:spPr>
          <a:xfrm>
            <a:off x="960120" y="2937408"/>
            <a:ext cx="10556291" cy="491592"/>
          </a:xfrm>
          <a:prstGeom prst="rect">
            <a:avLst/>
          </a:prstGeom>
        </p:spPr>
      </p:pic>
      <p:sp>
        <p:nvSpPr>
          <p:cNvPr id="12" name="標題 1">
            <a:extLst>
              <a:ext uri="{FF2B5EF4-FFF2-40B4-BE49-F238E27FC236}">
                <a16:creationId xmlns:a16="http://schemas.microsoft.com/office/drawing/2014/main" id="{81F501B5-BBB6-BB89-6C40-1C0859B5560B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新增自訂規則</a:t>
            </a:r>
          </a:p>
        </p:txBody>
      </p:sp>
    </p:spTree>
    <p:extLst>
      <p:ext uri="{BB962C8B-B14F-4D97-AF65-F5344CB8AC3E}">
        <p14:creationId xmlns:p14="http://schemas.microsoft.com/office/powerpoint/2010/main" val="39168341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>
            <a:extLst>
              <a:ext uri="{FF2B5EF4-FFF2-40B4-BE49-F238E27FC236}">
                <a16:creationId xmlns:a16="http://schemas.microsoft.com/office/drawing/2014/main" id="{2705F32E-E05A-881A-7B2D-5772C7DB641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測試規則是否生效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tail -f /var/log/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eve.json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|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jq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600" dirty="0"/>
              <a:t>".“</a:t>
            </a:r>
          </a:p>
          <a:p>
            <a:pPr marL="0" indent="0">
              <a:buNone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將事件檔案輸出在畫面上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26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螢幕擷取畫面, 文字, 軟體, 多媒體軟體 的圖片&#10;&#10;自動產生的描述">
            <a:extLst>
              <a:ext uri="{FF2B5EF4-FFF2-40B4-BE49-F238E27FC236}">
                <a16:creationId xmlns:a16="http://schemas.microsoft.com/office/drawing/2014/main" id="{706C7B1D-DE76-D758-6032-A6D2B2E18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5716" y="1396682"/>
            <a:ext cx="7413243" cy="463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873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透過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curl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測試，一個觸發警報。輸入：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cd 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etc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apt install curl</a:t>
            </a: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27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1B822570-8143-EA42-D6BB-471B0707A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464" y="1524000"/>
            <a:ext cx="7260336" cy="4537710"/>
          </a:xfrm>
          <a:prstGeom prst="rect">
            <a:avLst/>
          </a:prstGeom>
        </p:spPr>
      </p:pic>
      <p:sp>
        <p:nvSpPr>
          <p:cNvPr id="12" name="標題 1">
            <a:extLst>
              <a:ext uri="{FF2B5EF4-FFF2-40B4-BE49-F238E27FC236}">
                <a16:creationId xmlns:a16="http://schemas.microsoft.com/office/drawing/2014/main" id="{B1A1AB6D-6A57-DD37-84F0-DB23C8038E27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測試規則是否生效</a:t>
            </a:r>
          </a:p>
        </p:txBody>
      </p:sp>
    </p:spTree>
    <p:extLst>
      <p:ext uri="{BB962C8B-B14F-4D97-AF65-F5344CB8AC3E}">
        <p14:creationId xmlns:p14="http://schemas.microsoft.com/office/powerpoint/2010/main" val="24538410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curl http://www.google.com.tw:80/</a:t>
            </a: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28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1B65266F-AE65-8145-E236-EEAC1801B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3328" y="1808480"/>
            <a:ext cx="7225792" cy="4516120"/>
          </a:xfrm>
          <a:prstGeom prst="rect">
            <a:avLst/>
          </a:prstGeom>
        </p:spPr>
      </p:pic>
      <p:sp>
        <p:nvSpPr>
          <p:cNvPr id="10" name="標題 1">
            <a:extLst>
              <a:ext uri="{FF2B5EF4-FFF2-40B4-BE49-F238E27FC236}">
                <a16:creationId xmlns:a16="http://schemas.microsoft.com/office/drawing/2014/main" id="{E184C13C-3273-59C7-5050-BEF574F16BE7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測試規則是否生效</a:t>
            </a:r>
          </a:p>
        </p:txBody>
      </p:sp>
    </p:spTree>
    <p:extLst>
      <p:ext uri="{BB962C8B-B14F-4D97-AF65-F5344CB8AC3E}">
        <p14:creationId xmlns:p14="http://schemas.microsoft.com/office/powerpoint/2010/main" val="37871344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F72ABD0D-E1FB-A224-5D30-1D29707EA2B5}"/>
              </a:ext>
            </a:extLst>
          </p:cNvPr>
          <p:cNvSpPr txBox="1">
            <a:spLocks/>
          </p:cNvSpPr>
          <p:nvPr/>
        </p:nvSpPr>
        <p:spPr>
          <a:xfrm>
            <a:off x="3147060" y="93864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cat /var/log/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eve.json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| grep </a:t>
            </a:r>
            <a:r>
              <a:rPr lang="en-US" altLang="zh-TW" sz="1600" dirty="0"/>
              <a:t>“google”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7A5B10A-6099-11FF-1F51-56557895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29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C26FF841-10AF-8D2E-99CE-D607D31A8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378" y="2142286"/>
            <a:ext cx="7413243" cy="4633277"/>
          </a:xfrm>
          <a:prstGeom prst="rect">
            <a:avLst/>
          </a:prstGeom>
        </p:spPr>
      </p:pic>
      <p:sp>
        <p:nvSpPr>
          <p:cNvPr id="12" name="標題 1">
            <a:extLst>
              <a:ext uri="{FF2B5EF4-FFF2-40B4-BE49-F238E27FC236}">
                <a16:creationId xmlns:a16="http://schemas.microsoft.com/office/drawing/2014/main" id="{35489987-562F-5895-2017-D92F737D5D06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測試規則是否生效</a:t>
            </a:r>
          </a:p>
        </p:txBody>
      </p:sp>
    </p:spTree>
    <p:extLst>
      <p:ext uri="{BB962C8B-B14F-4D97-AF65-F5344CB8AC3E}">
        <p14:creationId xmlns:p14="http://schemas.microsoft.com/office/powerpoint/2010/main" val="89113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文字, 電腦, 螢幕擷取畫面, 軟體 的圖片&#10;&#10;自動產生的描述">
            <a:extLst>
              <a:ext uri="{FF2B5EF4-FFF2-40B4-BE49-F238E27FC236}">
                <a16:creationId xmlns:a16="http://schemas.microsoft.com/office/drawing/2014/main" id="{079053B3-244D-4D8B-9698-00057DCAD0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08378" y="564546"/>
            <a:ext cx="5645422" cy="5927694"/>
          </a:xfr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FB8138FE-6EB3-E511-E9B9-A7500FA81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4876800" cy="1325563"/>
          </a:xfrm>
        </p:spPr>
        <p:txBody>
          <a:bodyPr>
            <a:normAutofit fontScale="90000"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修正終端機無法打開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99420770-F3B9-1E68-CB7A-9D3B673FC2D7}"/>
              </a:ext>
            </a:extLst>
          </p:cNvPr>
          <p:cNvSpPr txBox="1">
            <a:spLocks/>
          </p:cNvSpPr>
          <p:nvPr/>
        </p:nvSpPr>
        <p:spPr>
          <a:xfrm>
            <a:off x="838200" y="2168003"/>
            <a:ext cx="4390535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此步驟應在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Lang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後新增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.UTF-8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，但此虛擬機已改過。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新贈後即可保存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en-US" altLang="zh-TW" sz="20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Ctrl+O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並退出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en-US" altLang="zh-TW" sz="20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Ctrl+X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marL="0" indent="0">
              <a:buNone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7F73ADE-88AB-E0F3-1708-5B9FEBB75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72593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文字, 電子產品, 螢幕擷取畫面, 電腦 的圖片&#10;&#10;自動產生的描述">
            <a:extLst>
              <a:ext uri="{FF2B5EF4-FFF2-40B4-BE49-F238E27FC236}">
                <a16:creationId xmlns:a16="http://schemas.microsoft.com/office/drawing/2014/main" id="{F5D06B55-FE90-134E-81FB-92F7FF7F8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1840" y="457152"/>
            <a:ext cx="5660661" cy="5943695"/>
          </a:xfrm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DAE34D5D-71DF-9556-BBD9-EC5F8BD97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4876800" cy="1325563"/>
          </a:xfrm>
        </p:spPr>
        <p:txBody>
          <a:bodyPr>
            <a:normAutofit fontScale="90000"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修正終端機無法打開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8345ED14-D547-5F32-B4E1-9C3186B97F95}"/>
              </a:ext>
            </a:extLst>
          </p:cNvPr>
          <p:cNvSpPr txBox="1">
            <a:spLocks/>
          </p:cNvSpPr>
          <p:nvPr/>
        </p:nvSpPr>
        <p:spPr>
          <a:xfrm>
            <a:off x="838200" y="2168003"/>
            <a:ext cx="4390535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TW" sz="20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locale  -gen - -purge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清出相關資料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reboot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重啟虛擬機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47BF3058-B1F8-58D2-83E1-84988B8CB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98802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文字, 螢幕擷取畫面, 軟體, 電腦 的圖片&#10;&#10;自動產生的描述">
            <a:extLst>
              <a:ext uri="{FF2B5EF4-FFF2-40B4-BE49-F238E27FC236}">
                <a16:creationId xmlns:a16="http://schemas.microsoft.com/office/drawing/2014/main" id="{28290A07-0835-CDB5-4705-EBA18BFAC3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000" y="609600"/>
            <a:ext cx="6150031" cy="5882640"/>
          </a:xfrm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9F799C87-D2FB-0885-8351-D140D576A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4876800" cy="1325563"/>
          </a:xfrm>
        </p:spPr>
        <p:txBody>
          <a:bodyPr>
            <a:normAutofit/>
          </a:bodyPr>
          <a:lstStyle/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安裝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FB269269-14A1-27AA-7D07-A645223B893E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487680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開啟</a:t>
            </a:r>
            <a:r>
              <a:rPr lang="en-US" altLang="zh-TW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terminal</a:t>
            </a:r>
            <a:r>
              <a:rPr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後輸入：</a:t>
            </a: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apt install software properties-common</a:t>
            </a: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5CE66DD5-2130-F172-1058-84EA80733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84725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506950A4-7E0F-2715-964B-B6E8E97ECB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000" y="609600"/>
            <a:ext cx="6150032" cy="5882640"/>
          </a:xfr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9AB191C7-947A-B3F8-D3D8-ED8B2BBF7B65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安裝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857248AF-32A9-CF3A-13C3-5536DDBC2284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add-apt-repository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ppa:oisff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-stable</a:t>
            </a: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02EDD37-7AEB-7D41-92AB-477DE5C0B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39749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文字, 電子產品, 電腦, 螢幕擷取畫面 的圖片&#10;&#10;自動產生的描述">
            <a:extLst>
              <a:ext uri="{FF2B5EF4-FFF2-40B4-BE49-F238E27FC236}">
                <a16:creationId xmlns:a16="http://schemas.microsoft.com/office/drawing/2014/main" id="{A6A55CFE-9298-4752-4CAD-DE34741BE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4999" y="614476"/>
            <a:ext cx="7048227" cy="5877764"/>
          </a:xfr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87D0F754-470B-9766-1B43-86B312289EA7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安裝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45189ACB-6DAC-06DA-5A8E-2394C9902227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20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apt update</a:t>
            </a: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ED0530D-5564-36A7-7347-9E2DD9986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7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63419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4B77C89A-B434-234A-EA50-5571AAF9E3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000" y="611878"/>
            <a:ext cx="6150032" cy="5882640"/>
          </a:xfr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A444BD29-77C2-8340-B596-37D2E7B8A253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安裝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670E82F7-7711-40C0-CB53-68C1388FA901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apt install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821BCBA-F065-63CA-5E03-1E43D9BF2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8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85279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文字, 電子產品, 螢幕擷取畫面, 軟體 的圖片&#10;&#10;自動產生的描述">
            <a:extLst>
              <a:ext uri="{FF2B5EF4-FFF2-40B4-BE49-F238E27FC236}">
                <a16:creationId xmlns:a16="http://schemas.microsoft.com/office/drawing/2014/main" id="{80B9609B-1662-633B-69EE-B0AFE2445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000" y="611878"/>
            <a:ext cx="6150032" cy="5882640"/>
          </a:xfr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A445D106-4FA4-4184-A149-A336E00D7D3A}"/>
              </a:ext>
            </a:extLst>
          </p:cNvPr>
          <p:cNvSpPr txBox="1">
            <a:spLocks/>
          </p:cNvSpPr>
          <p:nvPr/>
        </p:nvSpPr>
        <p:spPr>
          <a:xfrm>
            <a:off x="838200" y="365760"/>
            <a:ext cx="4876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Suricata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安裝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2C01BC16-545F-752D-BA43-7857812B89DF}"/>
              </a:ext>
            </a:extLst>
          </p:cNvPr>
          <p:cNvSpPr txBox="1">
            <a:spLocks/>
          </p:cNvSpPr>
          <p:nvPr/>
        </p:nvSpPr>
        <p:spPr>
          <a:xfrm>
            <a:off x="838200" y="2645523"/>
            <a:ext cx="5135880" cy="4324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sudo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apt install </a:t>
            </a:r>
            <a:r>
              <a:rPr lang="en-US" altLang="zh-TW" sz="16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jq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4EA4CCC-12F0-4130-CA20-D4701251B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fld>
            <a:endParaRPr 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09963763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7"/>
      </a:lt2>
      <a:accent1>
        <a:srgbClr val="7DAD88"/>
      </a:accent1>
      <a:accent2>
        <a:srgbClr val="6FAC96"/>
      </a:accent2>
      <a:accent3>
        <a:srgbClr val="7DA9AC"/>
      </a:accent3>
      <a:accent4>
        <a:srgbClr val="7B9EBE"/>
      </a:accent4>
      <a:accent5>
        <a:srgbClr val="9399CA"/>
      </a:accent5>
      <a:accent6>
        <a:srgbClr val="8F7BBE"/>
      </a:accent6>
      <a:hlink>
        <a:srgbClr val="AE699F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578</Words>
  <Application>Microsoft Macintosh PowerPoint</Application>
  <PresentationFormat>寬螢幕</PresentationFormat>
  <Paragraphs>204</Paragraphs>
  <Slides>29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6" baseType="lpstr">
      <vt:lpstr>Microsoft JhengHei</vt:lpstr>
      <vt:lpstr>AvenirNext LT Pro Medium</vt:lpstr>
      <vt:lpstr>MicrosoftJhengHeiRegular</vt:lpstr>
      <vt:lpstr>Arial</vt:lpstr>
      <vt:lpstr>Avenir Next LT Pro</vt:lpstr>
      <vt:lpstr>Calibri</vt:lpstr>
      <vt:lpstr>BlockprintVTI</vt:lpstr>
      <vt:lpstr>PowerPoint 簡報</vt:lpstr>
      <vt:lpstr>修正終端機無法打開</vt:lpstr>
      <vt:lpstr>修正終端機無法打開</vt:lpstr>
      <vt:lpstr>修正終端機無法打開</vt:lpstr>
      <vt:lpstr>Suricata安裝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孫煒</dc:creator>
  <cp:lastModifiedBy>孫煒</cp:lastModifiedBy>
  <cp:revision>2</cp:revision>
  <dcterms:created xsi:type="dcterms:W3CDTF">2023-09-26T12:56:47Z</dcterms:created>
  <dcterms:modified xsi:type="dcterms:W3CDTF">2023-10-04T07:15:35Z</dcterms:modified>
</cp:coreProperties>
</file>

<file path=docProps/thumbnail.jpeg>
</file>